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66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18081-8C1F-40CE-8518-D57277281190}" v="7" dt="2024-07-08T10:55:55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8CD5E-D238-7EB6-B0B2-BFDCB4A7A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968FD-7885-03D5-D990-94EF93BB1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01DA-B4BC-2ACC-4B99-CBF47377A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67368-CA39-FE88-4A71-39C00ADB8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C67B5-E09B-60E4-1672-31DAF8F3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33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1FE7-C8E1-2877-14BD-E66A590D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3ED61-33F6-3760-97AA-82890DC6B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7826-8DB3-0453-E923-82EC0458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060FF-A0B8-467D-D58B-E7A0C26B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070CA-7E57-D643-08F8-F3405AD1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32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7A27C8-A05F-5B4C-5B3D-8E0953239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A8AF6-8E6C-B50C-126E-52A6A3318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37D1E-C1A6-78A4-4B4D-01446272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D758B-4036-5CD6-5758-AC124ECF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4C4F0-E53E-4DA9-7F45-0721F1D3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51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0F4A-A079-3425-ABBC-25D5928B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ACDE0-12AF-DA39-7000-492D32AB2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ECA3E-55C7-FFD7-ED1A-A0B986F4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22BE0-D7A5-B898-C34F-6F4F0BC7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4EBA6-15CD-87B7-0D9F-E726A61B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18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6564-429A-DE1F-D8FE-7A78E9E0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8642E-EFF5-76CE-4A20-9F415C517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0C6A-DBD3-60BE-65B7-9DB1FE81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C4511-12C5-14D5-0543-5054D149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EF221-8684-A434-B771-7688DC0A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80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BE17-9B4A-CE50-C6FA-6C3E774C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2C785-C2C7-0B05-B448-8C34E678C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F1DD0-9BED-C007-69C4-507DDD4B6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08E42-3975-7C64-44B2-21AAB7E8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60ACC-DAAB-9FF0-6505-AF325009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9531F-FDDA-A2A5-B6C1-A99273BE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1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0F641-7935-73BC-8962-DCEAA56D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A9566-D4DF-B657-9990-8EAC96E0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F1E0B-E121-BF90-183C-32A2BA8E7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2AB08-C9A5-DEB4-E2FD-925E50CE6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C2C5C-6F47-C2FB-1538-3D987344E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AACD01-6600-0989-D232-1F290F3C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15BDF-238F-772F-0E67-124F9CAB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95078-C488-2102-AEA6-BBF685951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57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21EA-D6FD-2CA1-C580-E09EB16A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BD8077-2896-E14F-3D9C-E975E69CB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67B05-F3D2-136A-9CE4-87CEDAB6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CC273-E474-1E41-B8D4-3203A159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45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45FD1C-FFF3-E808-9EB6-5E093375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13C962-3DD4-C97A-35AF-FF51930C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14FA3-D1B4-8FC1-B982-5DA665671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119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A1AA-343A-6011-3C28-6439C4929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A2849-8F80-993D-86DD-C5772A48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870EA-DDB1-FC35-7830-32785ABC9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AC096-9704-DB9C-C0DC-09A8C049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B0FC0-650D-4306-A5B9-E8F80EBB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FA345-2B3D-0AD5-F7D5-9EEBE167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48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0C02-768F-7D47-D5B8-825D1522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8F2EA3-D36C-8017-6F77-1CEDE3C0D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56B3C-D68E-F14D-F334-678F71B8F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C090E-FE12-9CCC-CFAE-EAAC176C1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C41F6-6126-2B50-F1E6-A572D1A5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B7014-6E0E-0246-9B2F-568C4F42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0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9639AE-5F55-7186-3A0C-1A11BDB0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F7301-8F85-FAEB-B046-C160374A7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CD500-5EAD-24ED-50D7-B4EDE97CA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B2F2D9-2117-42CD-BCA8-BC2AE7539B95}" type="datetimeFigureOut">
              <a:rPr lang="nl-NL" smtClean="0"/>
              <a:t>9-11-2024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00D92-0383-81A3-2B83-7F6961FB7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FEECF-6E22-5928-ACBC-7BBF3DA6F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A594C8-E69E-4ECE-8376-7899087809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64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BFD8D62-6BA7-6356-36E3-4F3C4363C4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3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664029" y="823115"/>
            <a:ext cx="4833257" cy="5218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/>
              <a:t>Agenda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Welkom &amp; </a:t>
            </a:r>
            <a:r>
              <a:rPr lang="en-US" sz="2400" dirty="0" err="1"/>
              <a:t>voorstellen</a:t>
            </a:r>
            <a:r>
              <a:rPr lang="en-US" sz="2400" dirty="0"/>
              <a:t> </a:t>
            </a:r>
            <a:r>
              <a:rPr lang="en-US" sz="2400" dirty="0" err="1"/>
              <a:t>bestuur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Doel </a:t>
            </a:r>
            <a:r>
              <a:rPr lang="en-US" sz="2400" dirty="0" err="1"/>
              <a:t>vereniging</a:t>
            </a:r>
            <a:r>
              <a:rPr lang="en-US" sz="2400" dirty="0"/>
              <a:t> </a:t>
            </a:r>
            <a:r>
              <a:rPr lang="en-US" sz="2400" dirty="0" err="1"/>
              <a:t>Nomea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Waar</a:t>
            </a:r>
            <a:r>
              <a:rPr lang="en-US" sz="2400" dirty="0"/>
              <a:t> </a:t>
            </a:r>
            <a:r>
              <a:rPr lang="en-US" sz="2400" dirty="0" err="1"/>
              <a:t>staan</a:t>
            </a:r>
            <a:r>
              <a:rPr lang="en-US" sz="2400" dirty="0"/>
              <a:t> we nu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Tijdslijn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Inschrijving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Vragen</a:t>
            </a:r>
            <a:r>
              <a:rPr lang="en-US" sz="2400" dirty="0"/>
              <a:t> / </a:t>
            </a:r>
            <a:r>
              <a:rPr lang="en-US" sz="2400" dirty="0" err="1"/>
              <a:t>suggesties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661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7021285" y="2434201"/>
            <a:ext cx="5072743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/>
              <a:t>Bestuur</a:t>
            </a:r>
            <a:r>
              <a:rPr lang="en-US" sz="2400" b="1" dirty="0"/>
              <a:t> </a:t>
            </a:r>
            <a:r>
              <a:rPr lang="en-US" sz="2400" b="1" dirty="0" err="1"/>
              <a:t>Nomea</a:t>
            </a: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Ben van </a:t>
            </a:r>
            <a:r>
              <a:rPr lang="en-US" sz="2400" dirty="0" err="1"/>
              <a:t>Lieshout</a:t>
            </a:r>
            <a:r>
              <a:rPr lang="en-US" sz="2400" dirty="0"/>
              <a:t> – </a:t>
            </a:r>
            <a:r>
              <a:rPr lang="en-US" sz="2400" dirty="0" err="1"/>
              <a:t>penningmeester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Carla </a:t>
            </a:r>
            <a:r>
              <a:rPr lang="en-US" sz="2400" dirty="0" err="1"/>
              <a:t>Wezenaar</a:t>
            </a:r>
            <a:r>
              <a:rPr lang="en-US" sz="2400" dirty="0"/>
              <a:t> – </a:t>
            </a:r>
            <a:r>
              <a:rPr lang="en-US" sz="2400" dirty="0" err="1"/>
              <a:t>secretaris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Marcel Lamb – </a:t>
            </a:r>
            <a:r>
              <a:rPr lang="en-US" sz="2400" dirty="0" err="1"/>
              <a:t>commissaris</a:t>
            </a:r>
            <a:r>
              <a:rPr lang="en-US" sz="2400" dirty="0"/>
              <a:t> </a:t>
            </a:r>
            <a:r>
              <a:rPr lang="en-US" sz="2400" dirty="0" err="1"/>
              <a:t>exploitatie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Lies van Balen - </a:t>
            </a:r>
            <a:r>
              <a:rPr lang="en-US" sz="2400" dirty="0" err="1"/>
              <a:t>voorzitter</a:t>
            </a: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665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838200" y="1051714"/>
            <a:ext cx="5464629" cy="5577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Doel </a:t>
            </a:r>
            <a:r>
              <a:rPr lang="en-US" sz="2400" b="1" dirty="0" err="1"/>
              <a:t>vereniging</a:t>
            </a:r>
            <a:r>
              <a:rPr lang="en-US" sz="2400" b="1" dirty="0"/>
              <a:t> </a:t>
            </a:r>
            <a:r>
              <a:rPr lang="en-US" sz="2400" b="1" dirty="0" err="1"/>
              <a:t>Nomea</a:t>
            </a:r>
            <a:endParaRPr lang="en-US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Zelfstandig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enigszins</a:t>
            </a:r>
            <a:r>
              <a:rPr lang="en-US" sz="2400" dirty="0"/>
              <a:t> </a:t>
            </a:r>
            <a:r>
              <a:rPr lang="en-US" sz="2400" dirty="0" err="1"/>
              <a:t>beschermd</a:t>
            </a:r>
            <a:r>
              <a:rPr lang="en-US" sz="2400" dirty="0"/>
              <a:t> maar </a:t>
            </a:r>
            <a:r>
              <a:rPr lang="en-US" sz="2400" dirty="0" err="1"/>
              <a:t>vooral</a:t>
            </a:r>
            <a:r>
              <a:rPr lang="en-US" sz="2400" dirty="0"/>
              <a:t> </a:t>
            </a:r>
            <a:r>
              <a:rPr lang="en-US" sz="2400" dirty="0" err="1"/>
              <a:t>leuk</a:t>
            </a:r>
            <a:r>
              <a:rPr lang="en-US" sz="2400" dirty="0"/>
              <a:t> </a:t>
            </a:r>
            <a:r>
              <a:rPr lang="en-US" sz="2400" dirty="0" err="1"/>
              <a:t>wonen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ouderen</a:t>
            </a:r>
            <a:r>
              <a:rPr lang="en-US" sz="240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 </a:t>
            </a:r>
            <a:r>
              <a:rPr lang="en-US" sz="2400" dirty="0" err="1"/>
              <a:t>kijken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beetje</a:t>
            </a:r>
            <a:r>
              <a:rPr lang="en-US" sz="2400" dirty="0"/>
              <a:t> </a:t>
            </a:r>
            <a:r>
              <a:rPr lang="en-US" sz="2400" dirty="0" err="1"/>
              <a:t>naar</a:t>
            </a:r>
            <a:r>
              <a:rPr lang="en-US" sz="2400" dirty="0"/>
              <a:t> </a:t>
            </a:r>
            <a:r>
              <a:rPr lang="en-US" sz="2400" dirty="0" err="1"/>
              <a:t>elkaar</a:t>
            </a:r>
            <a:r>
              <a:rPr lang="en-US" sz="2400" dirty="0"/>
              <a:t> om;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privé-thuis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we </a:t>
            </a:r>
            <a:r>
              <a:rPr lang="en-US" sz="2400" dirty="0" err="1"/>
              <a:t>dat</a:t>
            </a:r>
            <a:r>
              <a:rPr lang="en-US" sz="2400" dirty="0"/>
              <a:t> </a:t>
            </a:r>
            <a:r>
              <a:rPr lang="en-US" sz="2400" dirty="0" err="1"/>
              <a:t>willen</a:t>
            </a:r>
            <a:r>
              <a:rPr lang="en-US" sz="2400" dirty="0"/>
              <a:t> maar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elkaar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opzoeken</a:t>
            </a:r>
            <a:r>
              <a:rPr lang="en-US" sz="2400" dirty="0"/>
              <a:t>;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 </a:t>
            </a:r>
            <a:r>
              <a:rPr lang="en-US" sz="2400" dirty="0" err="1"/>
              <a:t>organiseren</a:t>
            </a:r>
            <a:r>
              <a:rPr lang="en-US" sz="2400" dirty="0"/>
              <a:t> </a:t>
            </a:r>
            <a:r>
              <a:rPr lang="en-US" sz="2400" dirty="0" err="1"/>
              <a:t>soms</a:t>
            </a:r>
            <a:r>
              <a:rPr lang="en-US" sz="2400" dirty="0"/>
              <a:t> </a:t>
            </a:r>
            <a:r>
              <a:rPr lang="en-US" sz="2400" dirty="0" err="1"/>
              <a:t>activiteiten</a:t>
            </a:r>
            <a:r>
              <a:rPr lang="en-US" sz="2400" dirty="0"/>
              <a:t> </a:t>
            </a:r>
            <a:r>
              <a:rPr lang="en-US" sz="2400" dirty="0" err="1"/>
              <a:t>waar</a:t>
            </a:r>
            <a:r>
              <a:rPr lang="en-US" sz="2400" dirty="0"/>
              <a:t> </a:t>
            </a:r>
            <a:r>
              <a:rPr lang="en-US" sz="2400" dirty="0" err="1"/>
              <a:t>belangstellenden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deel</a:t>
            </a:r>
            <a:r>
              <a:rPr lang="en-US" sz="2400" dirty="0"/>
              <a:t>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nemen</a:t>
            </a:r>
            <a:r>
              <a:rPr lang="en-US" sz="2400" dirty="0"/>
              <a:t> (</a:t>
            </a:r>
            <a:r>
              <a:rPr lang="en-US" sz="2400" dirty="0" err="1"/>
              <a:t>maaltijd</a:t>
            </a:r>
            <a:r>
              <a:rPr lang="en-US" sz="2400" dirty="0"/>
              <a:t>, </a:t>
            </a:r>
            <a:r>
              <a:rPr lang="en-US" sz="2400" dirty="0" err="1"/>
              <a:t>wandeling</a:t>
            </a:r>
            <a:r>
              <a:rPr lang="en-US" sz="2400" dirty="0"/>
              <a:t>, </a:t>
            </a:r>
            <a:r>
              <a:rPr lang="en-US" sz="2400" dirty="0" err="1"/>
              <a:t>cultuuruitje</a:t>
            </a:r>
            <a:r>
              <a:rPr lang="en-US" sz="2400" dirty="0"/>
              <a:t>, </a:t>
            </a:r>
            <a:r>
              <a:rPr lang="en-US" sz="2400" dirty="0" err="1"/>
              <a:t>wedstrijd</a:t>
            </a:r>
            <a:r>
              <a:rPr lang="en-US" sz="2400" dirty="0"/>
              <a:t>, </a:t>
            </a:r>
            <a:r>
              <a:rPr lang="en-US" sz="2400" dirty="0" err="1"/>
              <a:t>creatief</a:t>
            </a:r>
            <a:r>
              <a:rPr lang="en-US" sz="2400" dirty="0"/>
              <a:t>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700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6651171" y="337458"/>
            <a:ext cx="5540829" cy="65205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/>
              <a:t>Waar</a:t>
            </a:r>
            <a:r>
              <a:rPr lang="en-US" sz="2400" b="1" dirty="0"/>
              <a:t> </a:t>
            </a:r>
            <a:r>
              <a:rPr lang="en-US" sz="2400" b="1" dirty="0" err="1"/>
              <a:t>staan</a:t>
            </a:r>
            <a:r>
              <a:rPr lang="en-US" sz="2400" b="1" dirty="0"/>
              <a:t> we nu?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Vereniging</a:t>
            </a:r>
            <a:r>
              <a:rPr lang="en-US" sz="2400" dirty="0"/>
              <a:t> </a:t>
            </a:r>
            <a:r>
              <a:rPr lang="en-US" sz="2400" dirty="0" err="1"/>
              <a:t>opgericht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Eerste</a:t>
            </a:r>
            <a:r>
              <a:rPr lang="en-US" sz="2400" dirty="0"/>
              <a:t> </a:t>
            </a:r>
            <a:r>
              <a:rPr lang="en-US" sz="2400" dirty="0" err="1"/>
              <a:t>brieven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potentiele</a:t>
            </a:r>
            <a:r>
              <a:rPr lang="en-US" sz="2400" dirty="0"/>
              <a:t> </a:t>
            </a:r>
            <a:r>
              <a:rPr lang="en-US" sz="2400" dirty="0" err="1"/>
              <a:t>investeerders</a:t>
            </a:r>
            <a:r>
              <a:rPr lang="en-US" sz="2400" dirty="0"/>
              <a:t> </a:t>
            </a:r>
            <a:r>
              <a:rPr lang="en-US" sz="2400" dirty="0" err="1"/>
              <a:t>verzonden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Logo </a:t>
            </a:r>
            <a:r>
              <a:rPr lang="en-US" sz="2400" dirty="0" err="1"/>
              <a:t>en</a:t>
            </a:r>
            <a:r>
              <a:rPr lang="en-US" sz="2400" dirty="0"/>
              <a:t> website live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Oprichtingsvergadering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Inschrijving</a:t>
            </a:r>
            <a:r>
              <a:rPr lang="en-US" sz="2400" dirty="0"/>
              <a:t> </a:t>
            </a:r>
            <a:r>
              <a:rPr lang="en-US" sz="2400" dirty="0" err="1"/>
              <a:t>leden</a:t>
            </a:r>
            <a:r>
              <a:rPr lang="en-US" sz="2400" dirty="0"/>
              <a:t>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Akte</a:t>
            </a:r>
            <a:r>
              <a:rPr lang="en-US" sz="2400" dirty="0"/>
              <a:t> </a:t>
            </a:r>
            <a:r>
              <a:rPr lang="en-US" sz="2400" dirty="0" err="1"/>
              <a:t>passering</a:t>
            </a:r>
            <a:r>
              <a:rPr lang="en-US" sz="2400" dirty="0"/>
              <a:t> </a:t>
            </a:r>
            <a:r>
              <a:rPr lang="en-US" sz="2400" dirty="0" err="1"/>
              <a:t>statuten</a:t>
            </a:r>
            <a:r>
              <a:rPr lang="en-US" sz="2400" dirty="0"/>
              <a:t> 9 </a:t>
            </a:r>
            <a:r>
              <a:rPr lang="en-US" sz="2400" dirty="0" err="1"/>
              <a:t>juli</a:t>
            </a:r>
            <a:r>
              <a:rPr lang="en-US" sz="2400" dirty="0"/>
              <a:t> 2024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Inschrijving</a:t>
            </a:r>
            <a:r>
              <a:rPr lang="en-US" sz="2400" dirty="0"/>
              <a:t> </a:t>
            </a:r>
            <a:r>
              <a:rPr lang="en-US" sz="2400" dirty="0" err="1"/>
              <a:t>KvK</a:t>
            </a:r>
            <a:r>
              <a:rPr lang="en-US" sz="2400" dirty="0"/>
              <a:t> 10 </a:t>
            </a:r>
            <a:r>
              <a:rPr lang="en-US" sz="2400" dirty="0" err="1"/>
              <a:t>juli</a:t>
            </a:r>
            <a:r>
              <a:rPr lang="en-US" sz="2400" dirty="0"/>
              <a:t> 2024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Opnen</a:t>
            </a:r>
            <a:r>
              <a:rPr lang="en-US" sz="2400" dirty="0"/>
              <a:t> </a:t>
            </a:r>
            <a:r>
              <a:rPr lang="en-US" sz="2400" dirty="0" err="1"/>
              <a:t>bankrekening</a:t>
            </a:r>
            <a:r>
              <a:rPr lang="en-US" sz="2400" dirty="0"/>
              <a:t> 17 </a:t>
            </a:r>
            <a:r>
              <a:rPr lang="en-US" sz="2400" dirty="0" err="1"/>
              <a:t>juli</a:t>
            </a:r>
            <a:r>
              <a:rPr lang="en-US" sz="2400" dirty="0"/>
              <a:t> 2024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Definitief</a:t>
            </a:r>
            <a:r>
              <a:rPr lang="en-US" sz="2400" dirty="0"/>
              <a:t> </a:t>
            </a:r>
            <a:r>
              <a:rPr lang="en-US" sz="2400" dirty="0" err="1"/>
              <a:t>Huishoudelijk</a:t>
            </a:r>
            <a:r>
              <a:rPr lang="en-US" sz="2400" dirty="0"/>
              <a:t> </a:t>
            </a:r>
            <a:r>
              <a:rPr lang="en-US" sz="2400" dirty="0" err="1"/>
              <a:t>regelement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71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2519309" y="0"/>
            <a:ext cx="966964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609600" y="855771"/>
            <a:ext cx="5257800" cy="55232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/>
              <a:t>Tijdslijn</a:t>
            </a:r>
            <a:endParaRPr lang="en-US" sz="24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2024: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Aktepassering</a:t>
            </a:r>
            <a:r>
              <a:rPr lang="en-US" sz="2400" dirty="0"/>
              <a:t> &gt; </a:t>
            </a:r>
            <a:r>
              <a:rPr lang="en-US" sz="2400" dirty="0" err="1"/>
              <a:t>vereniging</a:t>
            </a:r>
            <a:r>
              <a:rPr lang="en-US" sz="2400" dirty="0"/>
              <a:t> </a:t>
            </a:r>
            <a:r>
              <a:rPr lang="en-US" sz="2400" dirty="0" err="1"/>
              <a:t>officieel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Leden</a:t>
            </a:r>
            <a:r>
              <a:rPr lang="en-US" sz="2400" dirty="0"/>
              <a:t>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Gesprek</a:t>
            </a:r>
            <a:r>
              <a:rPr lang="en-US" sz="2400" dirty="0"/>
              <a:t> </a:t>
            </a:r>
            <a:r>
              <a:rPr lang="en-US" sz="2400" dirty="0" err="1"/>
              <a:t>gemeente</a:t>
            </a:r>
            <a:r>
              <a:rPr lang="en-US" sz="2400" dirty="0"/>
              <a:t> DH-GDO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Gesprekken</a:t>
            </a:r>
            <a:r>
              <a:rPr lang="en-US" sz="2400" dirty="0"/>
              <a:t> met </a:t>
            </a:r>
            <a:r>
              <a:rPr lang="en-US" sz="2400" dirty="0" err="1"/>
              <a:t>investeerders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Gesprekken</a:t>
            </a:r>
            <a:r>
              <a:rPr lang="en-US" sz="2400" dirty="0"/>
              <a:t> met </a:t>
            </a:r>
            <a:r>
              <a:rPr lang="en-US" sz="2400" dirty="0" err="1"/>
              <a:t>bestaande</a:t>
            </a:r>
            <a:r>
              <a:rPr lang="en-US" sz="2400" dirty="0"/>
              <a:t> </a:t>
            </a:r>
            <a:r>
              <a:rPr lang="en-US" sz="2400" dirty="0" err="1"/>
              <a:t>woongroepen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Onderzoek</a:t>
            </a:r>
            <a:r>
              <a:rPr lang="en-US" sz="2400" dirty="0"/>
              <a:t> </a:t>
            </a:r>
            <a:r>
              <a:rPr lang="en-US" sz="2400" dirty="0" err="1"/>
              <a:t>locaties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Onderzoek</a:t>
            </a:r>
            <a:r>
              <a:rPr lang="en-US" sz="2400" dirty="0"/>
              <a:t> </a:t>
            </a:r>
            <a:r>
              <a:rPr lang="en-US" sz="2400" dirty="0" err="1"/>
              <a:t>subsidie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72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CDF2360D-841A-5BAE-2EB2-CCEB8C0CB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r="822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275C3-EDEF-BA54-943C-A59507C99CF5}"/>
              </a:ext>
            </a:extLst>
          </p:cNvPr>
          <p:cNvSpPr txBox="1"/>
          <p:nvPr/>
        </p:nvSpPr>
        <p:spPr>
          <a:xfrm>
            <a:off x="7239001" y="344144"/>
            <a:ext cx="4582886" cy="63723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/>
              <a:t>Inschrijving</a:t>
            </a:r>
            <a:r>
              <a:rPr lang="en-US" sz="2400" b="1" dirty="0"/>
              <a:t> </a:t>
            </a:r>
            <a:r>
              <a:rPr lang="en-US" sz="2400" b="1" dirty="0" err="1"/>
              <a:t>leden</a:t>
            </a:r>
            <a:r>
              <a:rPr lang="en-US" sz="2400" b="1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nl-NL" dirty="0"/>
              <a:t>Inschrijving start nu via inschrijfformulier en overmaken eerste jaarcontributie van 50  Euro (zie inschrijfformulier voor details)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nl-NL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Uitgenodigd nu zijn mensen uit ons netwerk (geen ballotage)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Hierna inschrijving voor anderen met ballotage.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Het lidmaatschap gaat na onverhoopt overlijden over op (ingeschreven) partner.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Bij aanbieding van een appartement kunt je weigeren, dan blijf je bovenaan de lijst staan en krijg je opnieuw een aanbieding als er weer een appartement vrij komt.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ALV neemt belangrijke beslissingen.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Voor het bestuur volgen verkiezingen bij eerste ALV. Wij zijn verkiesbaar.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dirty="0"/>
              <a:t>De nu gepubliceerde versies van de statuten en het huishoudelijk reglement wijzigen nog enigszins. Niet qua inhoud maar qua opbouw door norm notaris.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31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with blue people in a circle&#10;&#10;Description automatically generated">
            <a:extLst>
              <a:ext uri="{FF2B5EF4-FFF2-40B4-BE49-F238E27FC236}">
                <a16:creationId xmlns:a16="http://schemas.microsoft.com/office/drawing/2014/main" id="{7E7E87A4-ACCD-CC6A-E23A-05A947E72E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" t="14773" r="633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5" y="-1524511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79070-B6EC-0FA6-79CB-82C55FC47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GB" sz="6600" dirty="0" err="1">
                <a:solidFill>
                  <a:schemeClr val="bg1"/>
                </a:solidFill>
              </a:rPr>
              <a:t>Vragen</a:t>
            </a:r>
            <a:r>
              <a:rPr lang="en-GB" sz="6600" dirty="0">
                <a:solidFill>
                  <a:schemeClr val="bg1"/>
                </a:solidFill>
              </a:rPr>
              <a:t> / </a:t>
            </a:r>
            <a:r>
              <a:rPr lang="en-GB" sz="6600" dirty="0" err="1">
                <a:solidFill>
                  <a:schemeClr val="bg1"/>
                </a:solidFill>
              </a:rPr>
              <a:t>suggesties</a:t>
            </a:r>
            <a:r>
              <a:rPr lang="en-GB" sz="6600" dirty="0">
                <a:solidFill>
                  <a:schemeClr val="bg1"/>
                </a:solidFill>
              </a:rPr>
              <a:t>?</a:t>
            </a:r>
            <a:endParaRPr lang="nl-NL" sz="6600" dirty="0">
              <a:solidFill>
                <a:schemeClr val="bg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6873D-1457-B1D3-E0C2-411C3C7EA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n-GB">
                <a:solidFill>
                  <a:schemeClr val="bg1"/>
                </a:solidFill>
              </a:rPr>
              <a:t>8 juli 2024</a:t>
            </a:r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6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Breedbeeld</PresentationFormat>
  <Paragraphs>85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Vragen / suggesties?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Oprichtingsvergadering</dc:title>
  <dc:creator>Lies van Balen</dc:creator>
  <cp:lastModifiedBy>Ben van Lieshout</cp:lastModifiedBy>
  <cp:revision>2</cp:revision>
  <dcterms:created xsi:type="dcterms:W3CDTF">2024-06-30T14:27:02Z</dcterms:created>
  <dcterms:modified xsi:type="dcterms:W3CDTF">2024-11-09T11:55:20Z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bce33f7-04c0-4596-9b71-ba8617e88451_Enabled">
    <vt:lpwstr>true</vt:lpwstr>
  </property>
  <property fmtid="{D5CDD505-2E9C-101B-9397-08002B2CF9AE}" pid="3" name="MSIP_Label_0bce33f7-04c0-4596-9b71-ba8617e88451_SetDate">
    <vt:lpwstr>2024-06-30T15:02:26Z</vt:lpwstr>
  </property>
  <property fmtid="{D5CDD505-2E9C-101B-9397-08002B2CF9AE}" pid="4" name="MSIP_Label_0bce33f7-04c0-4596-9b71-ba8617e88451_Method">
    <vt:lpwstr>Privileged</vt:lpwstr>
  </property>
  <property fmtid="{D5CDD505-2E9C-101B-9397-08002B2CF9AE}" pid="5" name="MSIP_Label_0bce33f7-04c0-4596-9b71-ba8617e88451_Name">
    <vt:lpwstr>0bce33f7-04c0-4596-9b71-ba8617e88451</vt:lpwstr>
  </property>
  <property fmtid="{D5CDD505-2E9C-101B-9397-08002B2CF9AE}" pid="6" name="MSIP_Label_0bce33f7-04c0-4596-9b71-ba8617e88451_SiteId">
    <vt:lpwstr>3a15904d-3fd9-4256-a753-beb05cdf0c6d</vt:lpwstr>
  </property>
  <property fmtid="{D5CDD505-2E9C-101B-9397-08002B2CF9AE}" pid="7" name="MSIP_Label_0bce33f7-04c0-4596-9b71-ba8617e88451_ActionId">
    <vt:lpwstr>da0efbd7-6bb8-42f2-95b1-03420444c65b</vt:lpwstr>
  </property>
  <property fmtid="{D5CDD505-2E9C-101B-9397-08002B2CF9AE}" pid="8" name="MSIP_Label_0bce33f7-04c0-4596-9b71-ba8617e88451_ContentBits">
    <vt:lpwstr>0</vt:lpwstr>
  </property>
</Properties>
</file>